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9" r:id="rId2"/>
    <p:sldId id="383" r:id="rId3"/>
    <p:sldId id="385" r:id="rId4"/>
    <p:sldId id="387" r:id="rId5"/>
    <p:sldId id="388" r:id="rId6"/>
    <p:sldId id="325" r:id="rId7"/>
    <p:sldId id="326" r:id="rId8"/>
    <p:sldId id="328" r:id="rId9"/>
    <p:sldId id="333" r:id="rId10"/>
    <p:sldId id="334" r:id="rId11"/>
    <p:sldId id="335" r:id="rId12"/>
    <p:sldId id="351" r:id="rId13"/>
    <p:sldId id="338" r:id="rId14"/>
    <p:sldId id="339" r:id="rId15"/>
    <p:sldId id="340" r:id="rId16"/>
    <p:sldId id="341" r:id="rId17"/>
    <p:sldId id="342" r:id="rId18"/>
    <p:sldId id="346" r:id="rId19"/>
    <p:sldId id="347" r:id="rId20"/>
    <p:sldId id="348" r:id="rId21"/>
    <p:sldId id="343" r:id="rId22"/>
    <p:sldId id="345" r:id="rId23"/>
    <p:sldId id="352" r:id="rId24"/>
    <p:sldId id="353" r:id="rId25"/>
    <p:sldId id="354" r:id="rId26"/>
    <p:sldId id="355" r:id="rId27"/>
    <p:sldId id="356" r:id="rId28"/>
    <p:sldId id="357" r:id="rId29"/>
    <p:sldId id="360" r:id="rId30"/>
    <p:sldId id="362" r:id="rId31"/>
    <p:sldId id="373" r:id="rId32"/>
    <p:sldId id="381" r:id="rId33"/>
    <p:sldId id="382" r:id="rId34"/>
    <p:sldId id="358" r:id="rId35"/>
    <p:sldId id="359" r:id="rId36"/>
    <p:sldId id="364" r:id="rId37"/>
    <p:sldId id="327" r:id="rId38"/>
    <p:sldId id="363" r:id="rId39"/>
    <p:sldId id="365" r:id="rId40"/>
    <p:sldId id="366" r:id="rId41"/>
    <p:sldId id="375" r:id="rId42"/>
    <p:sldId id="367" r:id="rId43"/>
    <p:sldId id="369" r:id="rId44"/>
    <p:sldId id="368" r:id="rId45"/>
    <p:sldId id="370" r:id="rId46"/>
    <p:sldId id="374" r:id="rId47"/>
    <p:sldId id="371" r:id="rId48"/>
    <p:sldId id="372" r:id="rId49"/>
    <p:sldId id="378" r:id="rId50"/>
    <p:sldId id="379" r:id="rId51"/>
    <p:sldId id="380" r:id="rId5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81" autoAdjust="0"/>
    <p:restoredTop sz="95320" autoAdjust="0"/>
  </p:normalViewPr>
  <p:slideViewPr>
    <p:cSldViewPr snapToGrid="0">
      <p:cViewPr varScale="1">
        <p:scale>
          <a:sx n="117" d="100"/>
          <a:sy n="117" d="100"/>
        </p:scale>
        <p:origin x="138" y="20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どんな技術に興味がある</a:t>
            </a:r>
            <a:r>
              <a:rPr kumimoji="1" lang="en-US" altLang="ja-JP" dirty="0" smtClean="0"/>
              <a:t>2017</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00000"/>
              </a:lnSpc>
              <a:spcBef>
                <a:spcPts val="1200"/>
              </a:spcBef>
              <a:buNone/>
            </a:pPr>
            <a:r>
              <a:rPr lang="en-US" altLang="ja-JP" dirty="0" smtClean="0"/>
              <a:t>CG</a:t>
            </a:r>
            <a:r>
              <a:rPr lang="ja-JP" altLang="en-US" dirty="0" err="1" smtClean="0"/>
              <a:t>、</a:t>
            </a:r>
            <a:r>
              <a:rPr lang="ja-JP" altLang="en-US" dirty="0" smtClean="0"/>
              <a:t>写真</a:t>
            </a:r>
            <a:r>
              <a:rPr lang="ja-JP" altLang="en-US" dirty="0"/>
              <a:t>の</a:t>
            </a:r>
            <a:r>
              <a:rPr lang="ja-JP" altLang="en-US" dirty="0" smtClean="0"/>
              <a:t>加工、３</a:t>
            </a:r>
            <a:r>
              <a:rPr lang="en-US" altLang="ja-JP" dirty="0"/>
              <a:t>D</a:t>
            </a:r>
            <a:r>
              <a:rPr lang="ja-JP" altLang="en-US" dirty="0" smtClean="0"/>
              <a:t>プリンター、画像処理演習、キャラモデリング、</a:t>
            </a:r>
            <a:r>
              <a:rPr lang="en-US" altLang="ja-JP" dirty="0" smtClean="0"/>
              <a:t>DirectX</a:t>
            </a:r>
            <a:r>
              <a:rPr lang="ja-JP" altLang="en-US" dirty="0" smtClean="0"/>
              <a:t>について、光、音声</a:t>
            </a:r>
            <a:r>
              <a:rPr lang="ja-JP" altLang="en-US" dirty="0"/>
              <a:t>、</a:t>
            </a:r>
            <a:r>
              <a:rPr lang="ja-JP" altLang="en-US" dirty="0" smtClean="0"/>
              <a:t>画像</a:t>
            </a:r>
            <a:r>
              <a:rPr lang="ja-JP" altLang="en-US" dirty="0"/>
              <a:t>処理に</a:t>
            </a:r>
            <a:r>
              <a:rPr lang="ja-JP" altLang="en-US" dirty="0" smtClean="0"/>
              <a:t>ついて、フォトショ加工、画像認識、アニメーション</a:t>
            </a:r>
            <a:r>
              <a:rPr lang="ja-JP" altLang="en-US" dirty="0"/>
              <a:t>、</a:t>
            </a:r>
            <a:r>
              <a:rPr lang="en-US" altLang="ja-JP" dirty="0"/>
              <a:t>CG</a:t>
            </a:r>
            <a:r>
              <a:rPr lang="ja-JP" altLang="en-US" dirty="0" smtClean="0"/>
              <a:t>製作、</a:t>
            </a:r>
            <a:r>
              <a:rPr lang="en-US" altLang="ja-JP" dirty="0" smtClean="0"/>
              <a:t>VR</a:t>
            </a:r>
            <a:r>
              <a:rPr lang="ja-JP" altLang="en-US" dirty="0" err="1" smtClean="0"/>
              <a:t>、</a:t>
            </a:r>
            <a:r>
              <a:rPr lang="en-US" altLang="ja-JP" dirty="0" smtClean="0"/>
              <a:t>VR</a:t>
            </a:r>
            <a:r>
              <a:rPr lang="ja-JP" altLang="en-US" dirty="0"/>
              <a:t>内での</a:t>
            </a:r>
            <a:r>
              <a:rPr lang="en-US" altLang="ja-JP" dirty="0" smtClean="0"/>
              <a:t>CG</a:t>
            </a:r>
            <a:r>
              <a:rPr lang="ja-JP" altLang="en-US" dirty="0" smtClean="0"/>
              <a:t>、画像拡大</a:t>
            </a:r>
            <a:r>
              <a:rPr lang="ja-JP" altLang="en-US" dirty="0"/>
              <a:t>、</a:t>
            </a:r>
            <a:r>
              <a:rPr lang="en-US" altLang="ja-JP" dirty="0" smtClean="0"/>
              <a:t>Python</a:t>
            </a:r>
            <a:r>
              <a:rPr lang="ja-JP" altLang="en-US" dirty="0" smtClean="0"/>
              <a:t>不安</a:t>
            </a:r>
            <a:r>
              <a:rPr lang="ja-JP" altLang="en-US" dirty="0"/>
              <a:t>、</a:t>
            </a:r>
            <a:r>
              <a:rPr lang="ja-JP" altLang="en-US" dirty="0" smtClean="0"/>
              <a:t>データ</a:t>
            </a:r>
            <a:r>
              <a:rPr lang="ja-JP" altLang="en-US" dirty="0"/>
              <a:t>の</a:t>
            </a:r>
            <a:r>
              <a:rPr lang="ja-JP" altLang="en-US" dirty="0" smtClean="0"/>
              <a:t>圧縮、モーションキャプチャー、エッジ検出、</a:t>
            </a:r>
            <a:r>
              <a:rPr lang="en-US" altLang="ja-JP" dirty="0" smtClean="0"/>
              <a:t>3</a:t>
            </a:r>
            <a:r>
              <a:rPr lang="ja-JP" altLang="en-US" dirty="0" smtClean="0"/>
              <a:t>次元映像、</a:t>
            </a:r>
            <a:r>
              <a:rPr lang="en-US" altLang="ja-JP" dirty="0" smtClean="0"/>
              <a:t>3D</a:t>
            </a:r>
            <a:r>
              <a:rPr lang="ja-JP" altLang="en-US" dirty="0" smtClean="0"/>
              <a:t>アート</a:t>
            </a:r>
            <a:r>
              <a:rPr lang="ja-JP" altLang="en-US" dirty="0"/>
              <a:t>、</a:t>
            </a:r>
            <a:r>
              <a:rPr lang="en-US" altLang="ja-JP" dirty="0" err="1" smtClean="0"/>
              <a:t>LeapMotion</a:t>
            </a:r>
            <a:r>
              <a:rPr lang="ja-JP" altLang="en-US" dirty="0"/>
              <a:t>、</a:t>
            </a:r>
            <a:r>
              <a:rPr lang="ja-JP" altLang="en-US" dirty="0" smtClean="0"/>
              <a:t>スポーツ画像処理、ＨＤＲ技術</a:t>
            </a:r>
            <a:r>
              <a:rPr lang="ja-JP" altLang="en-US" dirty="0"/>
              <a:t>、</a:t>
            </a:r>
            <a:r>
              <a:rPr lang="ja-JP" altLang="en-US" dirty="0" smtClean="0"/>
              <a:t>テクスチャ、機械学習、</a:t>
            </a:r>
            <a:r>
              <a:rPr lang="en-US" altLang="ja-JP" dirty="0" smtClean="0"/>
              <a:t>Deep learning</a:t>
            </a:r>
            <a:r>
              <a:rPr lang="ja-JP" altLang="en-US" dirty="0" err="1" smtClean="0"/>
              <a:t>、</a:t>
            </a:r>
            <a:r>
              <a:rPr lang="ja-JP" altLang="en-US" dirty="0" smtClean="0"/>
              <a:t>ボケ除去、フィルタ</a:t>
            </a:r>
            <a:r>
              <a:rPr lang="ja-JP" altLang="en-US" dirty="0"/>
              <a:t>、</a:t>
            </a:r>
            <a:r>
              <a:rPr lang="en-US" altLang="ja-JP" dirty="0" smtClean="0"/>
              <a:t>3</a:t>
            </a:r>
            <a:r>
              <a:rPr lang="ja-JP" altLang="en-US" dirty="0" smtClean="0"/>
              <a:t>次元復元、アニメーション</a:t>
            </a:r>
            <a:r>
              <a:rPr lang="en-US" altLang="ja-JP" dirty="0" smtClean="0"/>
              <a:t>”</a:t>
            </a:r>
            <a:r>
              <a:rPr lang="ja-JP" altLang="en-US" dirty="0" err="1" smtClean="0"/>
              <a:t>、</a:t>
            </a:r>
            <a:r>
              <a:rPr lang="ja-JP" altLang="en-US" dirty="0" smtClean="0"/>
              <a:t>画像圧縮と劣化、レンダリング、デジタルアーカイブ</a:t>
            </a:r>
            <a:r>
              <a:rPr lang="ja-JP" altLang="en-US" dirty="0"/>
              <a:t>、</a:t>
            </a:r>
            <a:r>
              <a:rPr lang="ja-JP" altLang="en-US" dirty="0" smtClean="0"/>
              <a:t>モデリング、領域分割</a:t>
            </a:r>
            <a:r>
              <a:rPr lang="ja-JP" altLang="en-US" dirty="0"/>
              <a:t>、</a:t>
            </a:r>
            <a:r>
              <a:rPr lang="ja-JP" altLang="en-US" dirty="0" smtClean="0"/>
              <a:t>画像フォーマットの詳細、医療関連の応用、画像処理プログラミング技術が活きる職種</a:t>
            </a:r>
            <a:endParaRPr lang="en-US" altLang="ja-JP" dirty="0"/>
          </a:p>
        </p:txBody>
      </p:sp>
    </p:spTree>
    <p:extLst>
      <p:ext uri="{BB962C8B-B14F-4D97-AF65-F5344CB8AC3E}">
        <p14:creationId xmlns:p14="http://schemas.microsoft.com/office/powerpoint/2010/main" val="2255537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どんな</a:t>
            </a:r>
            <a:r>
              <a:rPr lang="ja-JP" altLang="en-US" dirty="0" smtClean="0"/>
              <a:t>技術・作品</a:t>
            </a:r>
            <a:r>
              <a:rPr lang="en-US" altLang="ja-JP" dirty="0" smtClean="0"/>
              <a:t>(</a:t>
            </a:r>
            <a:r>
              <a:rPr lang="en-US" altLang="ja-JP" dirty="0" err="1" smtClean="0"/>
              <a:t>etc</a:t>
            </a:r>
            <a:r>
              <a:rPr lang="en-US" altLang="ja-JP" dirty="0" smtClean="0"/>
              <a:t>)</a:t>
            </a:r>
            <a:r>
              <a:rPr lang="ja-JP" altLang="en-US" dirty="0" smtClean="0"/>
              <a:t>に</a:t>
            </a:r>
            <a:r>
              <a:rPr lang="ja-JP" altLang="en-US" dirty="0"/>
              <a:t>興味が</a:t>
            </a:r>
            <a:r>
              <a:rPr lang="ja-JP" altLang="en-US" dirty="0" smtClean="0"/>
              <a:t>ある</a:t>
            </a:r>
            <a:r>
              <a:rPr lang="en-US" altLang="ja-JP" dirty="0" smtClean="0"/>
              <a:t>? 2018</a:t>
            </a:r>
            <a:endParaRPr kumimoji="1" lang="ja-JP" altLang="en-US" dirty="0"/>
          </a:p>
        </p:txBody>
      </p:sp>
      <p:sp>
        <p:nvSpPr>
          <p:cNvPr id="3" name="コンテンツ プレースホルダー 2"/>
          <p:cNvSpPr>
            <a:spLocks noGrp="1"/>
          </p:cNvSpPr>
          <p:nvPr>
            <p:ph idx="1"/>
          </p:nvPr>
        </p:nvSpPr>
        <p:spPr/>
        <p:txBody>
          <a:bodyPr>
            <a:noAutofit/>
          </a:bodyPr>
          <a:lstStyle/>
          <a:p>
            <a:pPr marL="0" indent="0">
              <a:buNone/>
            </a:pPr>
            <a:r>
              <a:rPr lang="en-US" altLang="ja-JP" sz="2400" dirty="0"/>
              <a:t>3D </a:t>
            </a:r>
            <a:r>
              <a:rPr lang="ja-JP" altLang="en-US" sz="2400" dirty="0" smtClean="0"/>
              <a:t>プリンタ（大きい</a:t>
            </a:r>
            <a:r>
              <a:rPr lang="ja-JP" altLang="en-US" sz="2400" dirty="0"/>
              <a:t>奴</a:t>
            </a:r>
            <a:r>
              <a:rPr lang="ja-JP" altLang="en-US" sz="2400" dirty="0" smtClean="0"/>
              <a:t>技術、実応用、食品応用、武器応用、大きいやつ、人体再現）</a:t>
            </a:r>
            <a:r>
              <a:rPr lang="en-US" altLang="ja-JP" sz="2400" dirty="0" smtClean="0"/>
              <a:t>,</a:t>
            </a:r>
            <a:r>
              <a:rPr lang="ja-JP" altLang="en-US" sz="2400" dirty="0" smtClean="0"/>
              <a:t> 機械学習・</a:t>
            </a:r>
            <a:r>
              <a:rPr lang="en-US" altLang="ja-JP" sz="2400" dirty="0" smtClean="0"/>
              <a:t>Deep learning (</a:t>
            </a:r>
            <a:r>
              <a:rPr lang="ja-JP" altLang="en-US" sz="2400" dirty="0" smtClean="0"/>
              <a:t>認識，合成 </a:t>
            </a:r>
            <a:r>
              <a:rPr lang="en-US" altLang="ja-JP" sz="2400" dirty="0" smtClean="0"/>
              <a:t>etc.)</a:t>
            </a:r>
            <a:r>
              <a:rPr lang="ja-JP" altLang="en-US" sz="2400" dirty="0" err="1" smtClean="0"/>
              <a:t>，</a:t>
            </a:r>
            <a:r>
              <a:rPr lang="en-US" altLang="ja-JP" sz="2400" dirty="0"/>
              <a:t> VR</a:t>
            </a:r>
            <a:r>
              <a:rPr lang="ja-JP" altLang="en-US" sz="2400" dirty="0" smtClean="0"/>
              <a:t>技術，グラフィクス，</a:t>
            </a:r>
            <a:r>
              <a:rPr lang="en-US" altLang="ja-JP" sz="2400" dirty="0" smtClean="0"/>
              <a:t>non-photo rendering</a:t>
            </a:r>
            <a:r>
              <a:rPr lang="ja-JP" altLang="en-US" sz="2400" dirty="0" err="1" smtClean="0"/>
              <a:t>、</a:t>
            </a:r>
            <a:r>
              <a:rPr lang="ja-JP" altLang="en-US" sz="2400" dirty="0" smtClean="0"/>
              <a:t>ビデオカメラ</a:t>
            </a:r>
            <a:r>
              <a:rPr lang="en-US" altLang="ja-JP" sz="2400" dirty="0" smtClean="0"/>
              <a:t>, </a:t>
            </a:r>
            <a:r>
              <a:rPr lang="ja-JP" altLang="en-US" sz="2400" dirty="0" smtClean="0"/>
              <a:t>ホロレンズ、</a:t>
            </a:r>
            <a:r>
              <a:rPr lang="en-US" altLang="ja-JP" sz="2400" dirty="0" smtClean="0"/>
              <a:t>, </a:t>
            </a:r>
            <a:r>
              <a:rPr lang="ja-JP" altLang="en-US" sz="2400" dirty="0" smtClean="0"/>
              <a:t>スポーツ画像処理</a:t>
            </a:r>
            <a:r>
              <a:rPr lang="en-US" altLang="ja-JP" sz="2400" dirty="0" smtClean="0"/>
              <a:t>, 3D modeling, </a:t>
            </a:r>
            <a:r>
              <a:rPr lang="ja-JP" altLang="en-US" sz="2400" dirty="0" smtClean="0"/>
              <a:t>赤外線カメラ</a:t>
            </a:r>
            <a:r>
              <a:rPr lang="en-US" altLang="ja-JP" sz="2400" dirty="0" smtClean="0"/>
              <a:t>, Unity, Blender, </a:t>
            </a:r>
            <a:r>
              <a:rPr lang="ja-JP" altLang="en-US" sz="2400" dirty="0" smtClean="0"/>
              <a:t>画像編集アプリ写真の合成（パノラマ），</a:t>
            </a:r>
            <a:r>
              <a:rPr lang="en-US" altLang="ja-JP" sz="2400" dirty="0" err="1" smtClean="0"/>
              <a:t>vtuber</a:t>
            </a:r>
            <a:r>
              <a:rPr lang="ja-JP" altLang="en-US" sz="2400" dirty="0" smtClean="0"/>
              <a:t>関連技術、</a:t>
            </a:r>
            <a:r>
              <a:rPr lang="ja-JP" altLang="en-US" sz="2400" dirty="0"/>
              <a:t>スマート</a:t>
            </a:r>
            <a:r>
              <a:rPr lang="en-US" altLang="ja-JP" sz="2400" dirty="0" smtClean="0"/>
              <a:t>HDR</a:t>
            </a:r>
            <a:r>
              <a:rPr lang="ja-JP" altLang="en-US" sz="2400" dirty="0" err="1" smtClean="0"/>
              <a:t>，</a:t>
            </a:r>
            <a:r>
              <a:rPr lang="en-US" altLang="ja-JP" sz="2400" dirty="0" smtClean="0"/>
              <a:t>flower modeling,</a:t>
            </a:r>
            <a:r>
              <a:rPr lang="ja-JP" altLang="en-US" sz="2400" dirty="0"/>
              <a:t>ホログラム</a:t>
            </a:r>
            <a:r>
              <a:rPr lang="ja-JP" altLang="en-US" sz="2400" dirty="0" smtClean="0"/>
              <a:t>技術，写真</a:t>
            </a:r>
            <a:r>
              <a:rPr lang="en-US" altLang="ja-JP" sz="2400" dirty="0" smtClean="0">
                <a:sym typeface="Wingdings" panose="05000000000000000000" pitchFamily="2" charset="2"/>
              </a:rPr>
              <a:t></a:t>
            </a:r>
            <a:r>
              <a:rPr lang="ja-JP" altLang="en-US" sz="2400" dirty="0" smtClean="0">
                <a:sym typeface="Wingdings" panose="05000000000000000000" pitchFamily="2" charset="2"/>
              </a:rPr>
              <a:t>ワードクラウド、</a:t>
            </a:r>
            <a:r>
              <a:rPr lang="ja-JP" altLang="en-US" sz="2400" dirty="0" smtClean="0"/>
              <a:t>プロジェクションマッピング</a:t>
            </a:r>
            <a:r>
              <a:rPr lang="en-US" altLang="ja-JP" sz="2400" dirty="0" smtClean="0"/>
              <a:t>, Image based modeling, 3D DS, 3D </a:t>
            </a:r>
            <a:r>
              <a:rPr lang="ja-JP" altLang="en-US" sz="2400" dirty="0" smtClean="0"/>
              <a:t>テレビ，</a:t>
            </a:r>
            <a:r>
              <a:rPr lang="en-US" altLang="ja-JP" sz="2400" dirty="0"/>
              <a:t> Live</a:t>
            </a:r>
            <a:r>
              <a:rPr lang="ja-JP" altLang="en-US" sz="2400" dirty="0"/>
              <a:t>２</a:t>
            </a:r>
            <a:r>
              <a:rPr lang="en-US" altLang="ja-JP" sz="2400" dirty="0" smtClean="0"/>
              <a:t>D</a:t>
            </a:r>
            <a:r>
              <a:rPr lang="ja-JP" altLang="en-US" sz="2400" dirty="0" smtClean="0"/>
              <a:t>、機械学習による画像解析、</a:t>
            </a:r>
            <a:r>
              <a:rPr lang="en-US" altLang="ja-JP" sz="2400" dirty="0" smtClean="0"/>
              <a:t>snow</a:t>
            </a:r>
            <a:r>
              <a:rPr lang="ja-JP" altLang="en-US" sz="2400" dirty="0" err="1" smtClean="0"/>
              <a:t>、</a:t>
            </a:r>
            <a:r>
              <a:rPr lang="en-US" altLang="ja-JP" sz="2400" dirty="0" smtClean="0"/>
              <a:t>google</a:t>
            </a:r>
            <a:r>
              <a:rPr lang="ja-JP" altLang="en-US" sz="2400" dirty="0" smtClean="0"/>
              <a:t>の猫、</a:t>
            </a:r>
            <a:r>
              <a:rPr lang="en-US" altLang="ja-JP" sz="2400" dirty="0" smtClean="0"/>
              <a:t>GAN</a:t>
            </a:r>
            <a:r>
              <a:rPr lang="ja-JP" altLang="en-US" sz="2400" dirty="0" smtClean="0"/>
              <a:t>関連、</a:t>
            </a:r>
            <a:r>
              <a:rPr lang="en-US" altLang="ja-JP" sz="2400" dirty="0" smtClean="0"/>
              <a:t>image in-painting</a:t>
            </a:r>
            <a:r>
              <a:rPr lang="ja-JP" altLang="en-US" sz="2400" dirty="0" err="1" smtClean="0"/>
              <a:t>、</a:t>
            </a:r>
            <a:r>
              <a:rPr lang="en-US" altLang="ja-JP" sz="2400" dirty="0"/>
              <a:t> </a:t>
            </a:r>
            <a:r>
              <a:rPr lang="en-US" altLang="ja-JP" sz="2400" dirty="0" err="1" smtClean="0"/>
              <a:t>Vroid</a:t>
            </a:r>
            <a:r>
              <a:rPr lang="ja-JP" altLang="en-US" sz="2400" dirty="0" err="1" smtClean="0"/>
              <a:t>、</a:t>
            </a:r>
            <a:r>
              <a:rPr lang="ja-JP" altLang="en-US" sz="2400" dirty="0"/>
              <a:t>グラフィックボード</a:t>
            </a:r>
            <a:endParaRPr lang="en-US" altLang="ja-JP" sz="2400" dirty="0" smtClean="0"/>
          </a:p>
          <a:p>
            <a:pPr marL="0" indent="0">
              <a:buNone/>
            </a:pPr>
            <a:r>
              <a:rPr lang="en-US" altLang="ja-JP" sz="2400" dirty="0" smtClean="0"/>
              <a:t>Ff15</a:t>
            </a:r>
            <a:r>
              <a:rPr lang="en-US" altLang="ja-JP" sz="2400" dirty="0"/>
              <a:t>,</a:t>
            </a:r>
            <a:r>
              <a:rPr lang="ja-JP" altLang="en-US" sz="2400" dirty="0"/>
              <a:t>ドラクエ</a:t>
            </a:r>
            <a:r>
              <a:rPr lang="en-US" altLang="ja-JP" sz="2400" dirty="0" smtClean="0"/>
              <a:t>11</a:t>
            </a:r>
            <a:r>
              <a:rPr lang="ja-JP" altLang="en-US" sz="2400" dirty="0" err="1" smtClean="0"/>
              <a:t>、</a:t>
            </a:r>
            <a:r>
              <a:rPr lang="ja-JP" altLang="en-US" sz="2400" dirty="0"/>
              <a:t>キングダムハーツ</a:t>
            </a:r>
            <a:r>
              <a:rPr lang="en-US" altLang="ja-JP" sz="2400" dirty="0"/>
              <a:t>(3D model</a:t>
            </a:r>
            <a:r>
              <a:rPr lang="en-US" altLang="ja-JP" sz="2400" dirty="0" smtClean="0"/>
              <a:t>),</a:t>
            </a:r>
            <a:r>
              <a:rPr lang="ja-JP" altLang="en-US" sz="2400" dirty="0" smtClean="0"/>
              <a:t>アリスインワンダーランド、美女と野獣、モンハンの</a:t>
            </a:r>
            <a:r>
              <a:rPr lang="en-US" altLang="ja-JP" sz="2400" dirty="0" smtClean="0"/>
              <a:t>CG</a:t>
            </a:r>
            <a:r>
              <a:rPr lang="ja-JP" altLang="en-US" sz="2400" dirty="0" err="1" smtClean="0"/>
              <a:t>、</a:t>
            </a:r>
            <a:r>
              <a:rPr lang="ja-JP" altLang="en-US" sz="2400" dirty="0" smtClean="0"/>
              <a:t>アサシンクリード、</a:t>
            </a:r>
            <a:r>
              <a:rPr lang="en-US" altLang="ja-JP" sz="2400" dirty="0" smtClean="0"/>
              <a:t>mmd</a:t>
            </a:r>
            <a:r>
              <a:rPr lang="ja-JP" altLang="en-US" sz="2400" dirty="0" err="1" smtClean="0"/>
              <a:t>、</a:t>
            </a:r>
            <a:r>
              <a:rPr lang="ja-JP" altLang="en-US" sz="2400" dirty="0" smtClean="0"/>
              <a:t>アイドルを育てる系のゲーム，</a:t>
            </a:r>
            <a:r>
              <a:rPr lang="en-US" altLang="ja-JP" sz="2400" dirty="0" smtClean="0"/>
              <a:t> </a:t>
            </a:r>
            <a:r>
              <a:rPr lang="en-US" altLang="ja-JP" sz="2400" dirty="0"/>
              <a:t>DREAM </a:t>
            </a:r>
            <a:r>
              <a:rPr lang="en-US" altLang="ja-JP" sz="2400" dirty="0" smtClean="0"/>
              <a:t>LIVE</a:t>
            </a:r>
            <a:r>
              <a:rPr lang="ja-JP" altLang="en-US" sz="2400" dirty="0" err="1" smtClean="0"/>
              <a:t>、</a:t>
            </a:r>
            <a:r>
              <a:rPr lang="en-US" altLang="ja-JP" sz="2400" dirty="0"/>
              <a:t> </a:t>
            </a:r>
            <a:r>
              <a:rPr lang="en-US" altLang="ja-JP" sz="2400" dirty="0" err="1" smtClean="0"/>
              <a:t>BeatSavar</a:t>
            </a:r>
            <a:r>
              <a:rPr lang="ja-JP" altLang="en-US" sz="2400" dirty="0" err="1" smtClean="0"/>
              <a:t>、</a:t>
            </a:r>
            <a:r>
              <a:rPr lang="ja-JP" altLang="en-US" sz="2400" dirty="0" smtClean="0"/>
              <a:t>スパイダーマン、</a:t>
            </a:r>
            <a:r>
              <a:rPr lang="ja-JP" altLang="en-US" sz="2400" dirty="0"/>
              <a:t>ソード・アート・</a:t>
            </a:r>
            <a:r>
              <a:rPr lang="ja-JP" altLang="en-US" sz="2400" dirty="0" smtClean="0"/>
              <a:t>オンライン、</a:t>
            </a:r>
            <a:r>
              <a:rPr lang="ja-JP" altLang="en-US" sz="2400" dirty="0"/>
              <a:t>ダークソウル  </a:t>
            </a:r>
            <a:r>
              <a:rPr lang="ja-JP" altLang="en-US" sz="2400" dirty="0" smtClean="0"/>
              <a:t>カスタムメイド、ピクサー全般</a:t>
            </a:r>
            <a:endParaRPr lang="ja-JP" altLang="en-US" sz="2400" dirty="0"/>
          </a:p>
        </p:txBody>
      </p:sp>
    </p:spTree>
    <p:extLst>
      <p:ext uri="{BB962C8B-B14F-4D97-AF65-F5344CB8AC3E}">
        <p14:creationId xmlns:p14="http://schemas.microsoft.com/office/powerpoint/2010/main" val="3845064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正方形/長方形 43"/>
          <p:cNvSpPr/>
          <p:nvPr/>
        </p:nvSpPr>
        <p:spPr>
          <a:xfrm>
            <a:off x="10808775" y="188729"/>
            <a:ext cx="973343" cy="923330"/>
          </a:xfrm>
          <a:prstGeom prst="rect">
            <a:avLst/>
          </a:prstGeom>
        </p:spPr>
        <p:txBody>
          <a:bodyPr wrap="none">
            <a:spAutoFit/>
          </a:bodyPr>
          <a:lstStyle/>
          <a:p>
            <a:r>
              <a:rPr lang="en-US" altLang="ja-JP" dirty="0" smtClean="0"/>
              <a:t>f=10mm</a:t>
            </a:r>
          </a:p>
          <a:p>
            <a:r>
              <a:rPr lang="en-US" altLang="ja-JP" dirty="0" smtClean="0"/>
              <a:t>A=20</a:t>
            </a:r>
          </a:p>
          <a:p>
            <a:r>
              <a:rPr lang="en-US" altLang="ja-JP" dirty="0"/>
              <a:t>B</a:t>
            </a:r>
            <a:r>
              <a:rPr lang="en-US" altLang="ja-JP" dirty="0" smtClean="0"/>
              <a:t>=20</a:t>
            </a:r>
            <a:endParaRPr lang="ja-JP" altLang="en-US" dirty="0"/>
          </a:p>
        </p:txBody>
      </p:sp>
      <p:sp>
        <p:nvSpPr>
          <p:cNvPr id="25" name="楕円 3"/>
          <p:cNvSpPr/>
          <p:nvPr/>
        </p:nvSpPr>
        <p:spPr>
          <a:xfrm>
            <a:off x="6017176" y="129932"/>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326209" y="1138156"/>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2111828"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10070192" y="460503"/>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8049477"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3982302"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015889"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p:cNvCxnSpPr/>
          <p:nvPr/>
        </p:nvCxnSpPr>
        <p:spPr>
          <a:xfrm>
            <a:off x="2104571" y="496346"/>
            <a:ext cx="4009870"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6097584" y="498180"/>
            <a:ext cx="3995048" cy="12532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6086475" y="1758149"/>
            <a:ext cx="4005263"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2097084" y="498180"/>
            <a:ext cx="3995048" cy="12532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2542902"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647370"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タイトル 1"/>
          <p:cNvSpPr txBox="1">
            <a:spLocks/>
          </p:cNvSpPr>
          <p:nvPr/>
        </p:nvSpPr>
        <p:spPr>
          <a:xfrm>
            <a:off x="1416336"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10" name="タイトル 1"/>
          <p:cNvSpPr txBox="1">
            <a:spLocks/>
          </p:cNvSpPr>
          <p:nvPr/>
        </p:nvSpPr>
        <p:spPr>
          <a:xfrm>
            <a:off x="1849953"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11" name="タイトル 1"/>
          <p:cNvSpPr txBox="1">
            <a:spLocks/>
          </p:cNvSpPr>
          <p:nvPr/>
        </p:nvSpPr>
        <p:spPr>
          <a:xfrm>
            <a:off x="2301710"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sp>
        <p:nvSpPr>
          <p:cNvPr id="50" name="正方形/長方形 49"/>
          <p:cNvSpPr/>
          <p:nvPr/>
        </p:nvSpPr>
        <p:spPr>
          <a:xfrm>
            <a:off x="10808775" y="2377031"/>
            <a:ext cx="973343" cy="923330"/>
          </a:xfrm>
          <a:prstGeom prst="rect">
            <a:avLst/>
          </a:prstGeom>
        </p:spPr>
        <p:txBody>
          <a:bodyPr wrap="none">
            <a:spAutoFit/>
          </a:bodyPr>
          <a:lstStyle/>
          <a:p>
            <a:r>
              <a:rPr lang="en-US" altLang="ja-JP" dirty="0" smtClean="0"/>
              <a:t>f=10mm</a:t>
            </a:r>
          </a:p>
          <a:p>
            <a:r>
              <a:rPr lang="en-US" altLang="ja-JP" dirty="0" smtClean="0"/>
              <a:t>A=18</a:t>
            </a:r>
          </a:p>
          <a:p>
            <a:r>
              <a:rPr lang="en-US" altLang="ja-JP" dirty="0" smtClean="0"/>
              <a:t>B=22.5</a:t>
            </a:r>
            <a:endParaRPr lang="ja-JP" altLang="en-US" dirty="0"/>
          </a:p>
        </p:txBody>
      </p:sp>
      <p:sp>
        <p:nvSpPr>
          <p:cNvPr id="52" name="楕円 3"/>
          <p:cNvSpPr/>
          <p:nvPr/>
        </p:nvSpPr>
        <p:spPr>
          <a:xfrm>
            <a:off x="6017176" y="2318234"/>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p:cNvCxnSpPr/>
          <p:nvPr/>
        </p:nvCxnSpPr>
        <p:spPr>
          <a:xfrm>
            <a:off x="326209" y="3326458"/>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11828"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10070192" y="2364377"/>
            <a:ext cx="0" cy="2037806"/>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56" name="円/楕円 55"/>
          <p:cNvSpPr/>
          <p:nvPr/>
        </p:nvSpPr>
        <p:spPr>
          <a:xfrm>
            <a:off x="8049477"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3982302"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6015889"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p:cNvCxnSpPr/>
          <p:nvPr/>
        </p:nvCxnSpPr>
        <p:spPr>
          <a:xfrm>
            <a:off x="2560320" y="2684648"/>
            <a:ext cx="355412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6097584" y="2686482"/>
            <a:ext cx="4757650" cy="149247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6099537" y="4207707"/>
            <a:ext cx="482101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2560320" y="2690949"/>
            <a:ext cx="3553097" cy="15152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2542902"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1647370"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5" name="タイトル 1"/>
          <p:cNvSpPr txBox="1">
            <a:spLocks/>
          </p:cNvSpPr>
          <p:nvPr/>
        </p:nvSpPr>
        <p:spPr>
          <a:xfrm>
            <a:off x="1416336"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66" name="タイトル 1"/>
          <p:cNvSpPr txBox="1">
            <a:spLocks/>
          </p:cNvSpPr>
          <p:nvPr/>
        </p:nvSpPr>
        <p:spPr>
          <a:xfrm>
            <a:off x="1849953"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67" name="タイトル 1"/>
          <p:cNvSpPr txBox="1">
            <a:spLocks/>
          </p:cNvSpPr>
          <p:nvPr/>
        </p:nvSpPr>
        <p:spPr>
          <a:xfrm>
            <a:off x="2275585"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sp>
        <p:nvSpPr>
          <p:cNvPr id="68" name="正方形/長方形 67"/>
          <p:cNvSpPr/>
          <p:nvPr/>
        </p:nvSpPr>
        <p:spPr>
          <a:xfrm>
            <a:off x="10808775" y="4648499"/>
            <a:ext cx="973343" cy="923330"/>
          </a:xfrm>
          <a:prstGeom prst="rect">
            <a:avLst/>
          </a:prstGeom>
        </p:spPr>
        <p:txBody>
          <a:bodyPr wrap="none">
            <a:spAutoFit/>
          </a:bodyPr>
          <a:lstStyle/>
          <a:p>
            <a:r>
              <a:rPr lang="en-US" altLang="ja-JP" dirty="0" smtClean="0"/>
              <a:t>f=10mm</a:t>
            </a:r>
          </a:p>
          <a:p>
            <a:r>
              <a:rPr lang="en-US" altLang="ja-JP" dirty="0" smtClean="0"/>
              <a:t>A=22</a:t>
            </a:r>
          </a:p>
          <a:p>
            <a:r>
              <a:rPr lang="en-US" altLang="ja-JP" dirty="0" smtClean="0"/>
              <a:t>B=18.33</a:t>
            </a:r>
            <a:endParaRPr lang="ja-JP" altLang="en-US" dirty="0"/>
          </a:p>
        </p:txBody>
      </p:sp>
      <p:sp>
        <p:nvSpPr>
          <p:cNvPr id="70" name="楕円 3"/>
          <p:cNvSpPr/>
          <p:nvPr/>
        </p:nvSpPr>
        <p:spPr>
          <a:xfrm>
            <a:off x="6017176" y="4589703"/>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矢印コネクタ 70"/>
          <p:cNvCxnSpPr/>
          <p:nvPr/>
        </p:nvCxnSpPr>
        <p:spPr>
          <a:xfrm>
            <a:off x="326209" y="5597927"/>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11828"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070192" y="4920274"/>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8049477"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3982302"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6015889"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p:cNvCxnSpPr/>
          <p:nvPr/>
        </p:nvCxnSpPr>
        <p:spPr>
          <a:xfrm>
            <a:off x="1645920" y="4956117"/>
            <a:ext cx="446852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6086475" y="6133918"/>
            <a:ext cx="4005263"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645920" y="4966335"/>
            <a:ext cx="4443730" cy="116776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2555962"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a:off x="1647370"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83" name="タイトル 1"/>
          <p:cNvSpPr txBox="1">
            <a:spLocks/>
          </p:cNvSpPr>
          <p:nvPr/>
        </p:nvSpPr>
        <p:spPr>
          <a:xfrm>
            <a:off x="1416336"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84" name="タイトル 1"/>
          <p:cNvSpPr txBox="1">
            <a:spLocks/>
          </p:cNvSpPr>
          <p:nvPr/>
        </p:nvSpPr>
        <p:spPr>
          <a:xfrm>
            <a:off x="1849953"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85" name="タイトル 1"/>
          <p:cNvSpPr txBox="1">
            <a:spLocks/>
          </p:cNvSpPr>
          <p:nvPr/>
        </p:nvSpPr>
        <p:spPr>
          <a:xfrm>
            <a:off x="2288642"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cxnSp>
        <p:nvCxnSpPr>
          <p:cNvPr id="100" name="直線矢印コネクタ 99"/>
          <p:cNvCxnSpPr/>
          <p:nvPr/>
        </p:nvCxnSpPr>
        <p:spPr>
          <a:xfrm>
            <a:off x="6074228" y="4956810"/>
            <a:ext cx="3984172" cy="125663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絞りと被写界深度</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204513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kumimoji="1" lang="ja-JP" altLang="en-US" dirty="0" smtClean="0"/>
              <a:t>シャッター速度とモーションブラー</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172218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どんな</a:t>
            </a:r>
            <a:r>
              <a:rPr lang="ja-JP" altLang="en-US" dirty="0" smtClean="0"/>
              <a:t>技術・作品</a:t>
            </a:r>
            <a:r>
              <a:rPr lang="en-US" altLang="ja-JP" dirty="0" smtClean="0"/>
              <a:t>(</a:t>
            </a:r>
            <a:r>
              <a:rPr lang="en-US" altLang="ja-JP" dirty="0" err="1" smtClean="0"/>
              <a:t>etc</a:t>
            </a:r>
            <a:r>
              <a:rPr lang="en-US" altLang="ja-JP" dirty="0" smtClean="0"/>
              <a:t>)</a:t>
            </a:r>
            <a:r>
              <a:rPr lang="ja-JP" altLang="en-US" dirty="0" smtClean="0"/>
              <a:t>に</a:t>
            </a:r>
            <a:r>
              <a:rPr lang="ja-JP" altLang="en-US" dirty="0"/>
              <a:t>興味が</a:t>
            </a:r>
            <a:r>
              <a:rPr lang="ja-JP" altLang="en-US" dirty="0" smtClean="0"/>
              <a:t>ある</a:t>
            </a:r>
            <a:r>
              <a:rPr lang="en-US" altLang="ja-JP" dirty="0" smtClean="0"/>
              <a:t>? 2019</a:t>
            </a:r>
            <a:endParaRPr kumimoji="1" lang="ja-JP" altLang="en-US" dirty="0"/>
          </a:p>
        </p:txBody>
      </p:sp>
      <p:sp>
        <p:nvSpPr>
          <p:cNvPr id="3" name="コンテンツ プレースホルダー 2"/>
          <p:cNvSpPr>
            <a:spLocks noGrp="1"/>
          </p:cNvSpPr>
          <p:nvPr>
            <p:ph idx="1"/>
          </p:nvPr>
        </p:nvSpPr>
        <p:spPr/>
        <p:txBody>
          <a:bodyPr>
            <a:noAutofit/>
          </a:bodyPr>
          <a:lstStyle/>
          <a:p>
            <a:pPr marL="0" indent="0">
              <a:buNone/>
            </a:pPr>
            <a:r>
              <a:rPr lang="en-US" altLang="ja-JP" sz="2400" smtClean="0"/>
              <a:t>yet</a:t>
            </a:r>
            <a:endParaRPr lang="ja-JP" altLang="en-US" sz="2400" dirty="0"/>
          </a:p>
        </p:txBody>
      </p:sp>
    </p:spTree>
    <p:extLst>
      <p:ext uri="{BB962C8B-B14F-4D97-AF65-F5344CB8AC3E}">
        <p14:creationId xmlns:p14="http://schemas.microsoft.com/office/powerpoint/2010/main" val="528141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smtClean="0">
                <a:solidFill>
                  <a:srgbClr val="FF0000"/>
                </a:solidFill>
              </a:rPr>
              <a:t>教室</a:t>
            </a:r>
            <a:r>
              <a:rPr lang="en-US" altLang="ja-JP" sz="1600" dirty="0" smtClean="0">
                <a:solidFill>
                  <a:srgbClr val="FF0000"/>
                </a:solidFill>
              </a:rPr>
              <a:t>9,10)</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 ※</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前半部分の課題締め切り </a:t>
            </a:r>
            <a:r>
              <a:rPr lang="en-US" altLang="ja-JP" sz="1600" dirty="0" smtClean="0">
                <a:solidFill>
                  <a:srgbClr val="FF0000"/>
                </a:solidFill>
              </a:rPr>
              <a:t>11/29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後半部分</a:t>
            </a:r>
            <a:r>
              <a:rPr lang="ja-JP" altLang="en-US" sz="1600" dirty="0">
                <a:solidFill>
                  <a:srgbClr val="FF0000"/>
                </a:solidFill>
              </a:rPr>
              <a:t>の課題締め切り </a:t>
            </a:r>
            <a:r>
              <a:rPr lang="en-US" altLang="ja-JP" sz="1600" dirty="0" smtClean="0">
                <a:solidFill>
                  <a:srgbClr val="FF0000"/>
                </a:solidFill>
              </a:rPr>
              <a:t>12/20</a:t>
            </a:r>
            <a:r>
              <a:rPr lang="en-US" altLang="ja-JP" sz="1600" dirty="0">
                <a:solidFill>
                  <a:srgbClr val="FF0000"/>
                </a:solidFill>
              </a:rPr>
              <a:t> 23:59</a:t>
            </a:r>
            <a:r>
              <a:rPr lang="en-US" altLang="ja-JP" sz="1600" dirty="0" smtClean="0">
                <a:solidFill>
                  <a:srgbClr val="FF0000"/>
                </a:solidFill>
              </a:rPr>
              <a:t>)</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3296844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10826</TotalTime>
  <Words>4191</Words>
  <Application>Microsoft Office PowerPoint</Application>
  <PresentationFormat>ワイド画面</PresentationFormat>
  <Paragraphs>735</Paragraphs>
  <Slides>51</Slides>
  <Notes>26</Notes>
  <HiddenSlides>7</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どんな技術に興味がある2017</vt:lpstr>
      <vt:lpstr>どんな技術・作品(etc)に興味がある? 2018</vt:lpstr>
      <vt:lpstr>どんな技術・作品(etc)に興味がある? 2019</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PowerPoint プレゼンテーション</vt:lpstr>
      <vt:lpstr>絞りと被写界深度</vt:lpstr>
      <vt:lpstr>シャッター速度とモーションブラー</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270</cp:revision>
  <cp:lastPrinted>2019-09-25T10:02:11Z</cp:lastPrinted>
  <dcterms:created xsi:type="dcterms:W3CDTF">2017-01-19T02:23:36Z</dcterms:created>
  <dcterms:modified xsi:type="dcterms:W3CDTF">2019-09-25T10:37:20Z</dcterms:modified>
</cp:coreProperties>
</file>